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1" r:id="rId7"/>
    <p:sldId id="260" r:id="rId8"/>
    <p:sldId id="263" r:id="rId9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22"/>
    <p:restoredTop sz="94635"/>
  </p:normalViewPr>
  <p:slideViewPr>
    <p:cSldViewPr snapToGrid="0">
      <p:cViewPr varScale="1">
        <p:scale>
          <a:sx n="107" d="100"/>
          <a:sy n="107" d="100"/>
        </p:scale>
        <p:origin x="1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2:42: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2344 1 24575,'-13'0'0,"-11"3"0,-10 6 0,-6 6 0,1 4 0,4-1 0,-1-2 0,-1-1 0,-5 1 0,-3 2 0,-2 3 0,-3 1 0,0 2 0,0 1 0,0 0 0,1-3 0,3-1 0,-1 0 0,-2 4 0,-3 3 0,-5 1 0,0 2 0,-2-1 0,-3 2 0,-2 4 0,-7 1 0,2 1 0,0-3 0,5-3 0,5-4 0,1-3 0,4 1 0,3-2 0,6 1 0,2-2 0,2-2 0,-2 0 0,2 0 0,-2 1 0,-1 3 0,6-4 0,5-1 0,11-6 0,3-2 0,2-1 0,2-2 0,-1 4 0,1 0 0,-1 0 0,-1 1 0,-2 0 0,-3 0 0,-3 0 0,1-2 0,4 0 0,4-1 0,2-1 0,1 1 0,1-2 0,4 0 0,-2-1 0,0 1 0,4-4 0,-1-1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2:44:07.7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2:44:26.02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2:44:26.1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2:44:26.3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04:33.1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1713 24575,'0'-20'0,"18"-44"0,4 0 0,-4 16 0,3 0 0,18-22 0,1 10 0,-5 14 0,-6 15 0,-6 10 0,-7 6 0,-2 0 0,2-4 0,1-1 0,-1 2 0,-1 0 0,-1 1 0,2-2 0,2-2 0,2-3 0,-2-4 0,0-3 0,3-3 0,1-2 0,-1 2 0,-3 5 0,-5 5 0,-2 7 0,0 0 0,2-1 0,3-5 0,-3-1 0,0 4 0,0 5 0,0 2 0,2-3 0,0-1 0,0 0 0,-3 4 0,-1 4 0,1 3 0,0 1 0,3-5 0,3 0 0,2-4 0,3 1 0,1 0 0,-3 3 0,-3 2 0,-2 1 0,-1 1 0,0-2 0,1 1 0,0 0 0,-2-1 0,1 3 0,-6-1 0,0 0 0,-1 3 0,-1-2 0,4-3 0,0-2 0,1-2 0,3 0 0,-2 1 0,1-2 0,1-2 0,-1 0 0,1 2 0,0 3 0,-3 0 0,1-1 0,-1-2 0,-2 3 0,1 1 0,0-2 0,0-4 0,1-4 0,1-2 0,-2 3 0,0 5 0,-2 4 0,-3 3 0,3-1 0,1-3 0,3-5 0,4-2 0,-3 1 0,-1 4 0,-3 3 0,-1 0 0,1 0 0,-1-2 0,0 3 0,4 4 0,4-3 0,5 0 0,1-2 0,-5 0 0,-4 1 0,-2 1 0,-4 3 0,-3 3 0,-2 8 0,-6 7 0,2-6 0,-3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04:35.1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605 17 24575,'-10'0'0,"-4"0"0,-5 0 0,-2 0 0,4 0 0,-2 0 0,3 0 0,0 0 0,2 0 0,3 0 0,-3 0 0,0 0 0,-2 0 0,-1 0 0,-1 0 0,-2 0 0,-1 0 0,-4 0 0,-2 0 0,-3-2 0,-1-1 0,3 0 0,2 0 0,3 3 0,0 0 0,0 0 0,4 0 0,2 0 0,2 0 0,3 0 0,-1 0 0,5-3 0,3 3 0,2-2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04:38.8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 0 24575,'0'9'0,"0"4"0,0 9 0,0 3 0,0 2 0,0-7 0,0-2 0,0 5 0,0 2 0,0 8 0,0-3 0,0-1 0,0 1 0,0-4 0,0 1 0,0-3 0,-2-1 0,-2 0 0,1 0 0,1-2 0,2-5 0,0-2 0,0-2 0,-2-3 0,1-2 0,0-4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3:04:51.8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2681 2672 24575,'-16'0'0,"-22"0"0,-48-2 0,32 1 0,-3-1 0,-1-2 0,0-1 0,6 0 0,4-1 0,-20-9 0,11-3 0,8 2 0,9-1 0,10 3 0,7 2 0,6-1 0,-1-2 0,-4-2 0,-2-1 0,-6-2 0,0 2 0,-2 0 0,-4 0 0,-10 2 0,-11 2 0,-9 0 0,-8 1 0,0-1 0,3-1 0,3 1 0,6 4 0,5 3 0,5 4 0,4 2 0,3 1 0,1-3 0,-4-1 0,-4-5 0,-4 0 0,-5-1 0,4-3 0,3-1 0,6-1 0,5-2 0,3 1 0,1-3 0,1-2 0,2-1 0,0-3 0,3-2 0,4 0 0,-1-1 0,2-2 0,0 0 0,-2-5 0,2-3 0,0 0 0,3-3 0,4-1 0,2-3 0,2 0 0,1 3 0,2 1 0,4 3 0,3 0 0,5-2 0,1-2 0,1-3 0,0 0 0,0 1 0,2 3 0,6 3 0,6 3 0,7 1 0,3 3 0,2-1 0,5-2 0,5-2 0,6-3 0,4-2 0,7 0 0,3 0 0,0 1 0,-1 2 0,-4 2 0,-3 4 0,-4 4 0,-7 6 0,-7 2 0,-2 2 0,-2 1 0,4-1 0,4 0 0,1-1 0,2 1 0,0 2 0,-1-1 0,1 2 0,-2 1 0,-2 1 0,-3 4 0,-4 2 0,0-1 0,-1 3 0,2 2 0,0 0 0,2 0 0,2-3 0,0 0 0,2 0 0,0-3 0,-2 0 0,-2-1 0,-3 1 0,-3 1 0,1 0 0,2-2 0,4 0 0,4 1 0,7-1 0,5-3 0,8-2 0,8 0 0,4 1 0,3 2 0,1-4 0,2 0 0,1-5 0,0 1 0,-6 3 0,-10 2 0,-3 2 0,-2 2 0,4 2 0,3 0 0,-1 1 0,5-1 0,2 0 0,3-2 0,0 1 0,1 0 0,-1 0 0,1 4 0,1 3 0,0 0 0,3 1 0,0-2 0,0 0 0,-2 1 0,-5 2 0,-2 1 0,0 0 0,5 0 0,8 0 0,1 2 0,0 4 0,-2 5 0,-3 5 0,4 2 0,2-2 0,2 1 0,-1-4 0,-3 1 0,-5 1 0,-5 0 0,0 1 0,-4 1 0,-5 1 0,-3 2 0,-4 1 0,1 2 0,-4 2 0,0 3 0,1 3 0,3 6 0,7 6 0,1 2 0,2 3 0,1-1 0,-3-4 0,-6-3 0,-3 1 0,-3 6 0,-2 5 0,0 5 0,-7 0 0,-6 2 0,2 5 0,-3 4 0,-3 3 0,-6 1 0,-6 3 0,-7-2 0,-3-1 0,-4-1 0,-3-7 0,0-2 0,0 1 0,0 4 0,-8 7 0,-12 9 0,-19 7 0,12-42 0,-4 0 0,-6 2 0,-4-1 0,-2-1 0,-3 0 0,-3 1 0,-1-2 0,-1-2 0,1-2 0,2-3 0,1-1 0,1-4 0,0-2 0,3-3 0,1-2 0,-43 23 0,-4-8 0,42-24 0,0-1 0,-1-2 0,1-1 0,-48 11 0,6-5 0,6-5 0,2-4 0,4-3 0,3-2 0,0-4 0,1-2 0,-4-1 0,2 0 0,2 0 0,5-3 0,9-7 0,6-6 0,9-4 0,4-2 0,8 4 0,4 1 0,3 2 0,2 3 0,-1 0 0,1-2 0,2-1 0,1 1 0,0 0 0,-1 1 0,-2 0 0,-1-1 0,1-1 0,3 2 0,2 4 0,4 4 0,-1 5 0,-4-1 0,-2-2 0,-3-3 0,1-1 0,-1 1 0,1 1 0,-1 1 0,4-1 0,0 0 0,2 0 0,1 0 0,-4 1 0,-1 1 0,-5 3 0,0 0 0,2 0 0,3 0 0,4-1 0,4 0 0,0-2 0,2 0 0,1 1 0,1 1 0,-1 0 0,-1 1 0,-2 0 0,-2 0 0,1 0 0,0-1 0,1 1 0,2 0 0,0 0 0,1 0 0,-3 0 0,0 0 0,-2 0 0,1-1 0,1 1 0,0 0 0,2 0 0,5 0 0,7 2 0,7 15 0,0-11 0,-1 11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2:42:28.4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24575,'7'0'0,"3"0"0,-1 0 0,3 0 0,0 0 0,0 0 0,2 3 0,-4 0 0,-1-1 0,-2 2 0,0-2 0,0 0 0,-1 3 0,2-1 0,-2 1 0,2 2 0,3 2 0,1 2 0,1 1 0,-3-2 0,1-3 0,0-1 0,-1-2 0,3 0 0,0-2 0,3-1 0,3 2 0,0 3 0,3 2 0,4 2 0,0 0 0,0-2 0,-4 0 0,-5-3 0,-3 1 0,-1 0 0,1-1 0,2 0 0,1-1 0,1-1 0,-1-1 0,-3 1 0,0 2 0,-3-1 0,-1 1 0,-4 3 0,-1-1 0,-2 3 0,2-3 0,0 1 0,0-1 0,-1 1 0,-1 1 0,0 1-1696,-3 1 0,0-5 0,0-1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2:42:30.1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303 1 24575,'0'8'0,"-3"4"0,-1 6 0,-4 3 0,-3 1 0,0 4 0,-1 0 0,-2 3 0,-1 3 0,0-2 0,1 2 0,3-3 0,1-4 0,3-2 0,-1-5 0,0-2 0,2-1 0,-2 2 0,1-2 0,0 2 0,0 3 0,-3 0 0,0 5 0,-4 6 0,1 5 0,1 0 0,2-4 0,1-6 0,2-6 0,1-3 0,1-3 0,0-4 0,1 2 0,-2-2 0,3-4 0,1-2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2:42:36.78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1764 2875 24575,'-13'0'0,"-10"0"0,-13 0 0,-8 0 0,-2-2 0,-1-1 0,3-1 0,-1 2 0,2 1 0,6-2 0,2 0 0,6 0 0,0 1 0,-2 0 0,-1-1 0,-5 0 0,-2-2 0,-11 0 0,-13 2 0,-5 0 0,-6 3 0,8 0 0,10 0 0,6-2 0,7-3 0,3-6 0,1-6 0,2-6 0,0-3 0,-1-5 0,1-3 0,1-1 0,-1-9 0,6-4 0,6-5 0,3-4 0,4 2 0,-1 2 0,-2 5 0,1-2 0,1 0 0,3-2 0,1-1 0,-1 3 0,2 0 0,0 1 0,2 3 0,0 2 0,-1 3 0,-1 3 0,0 1 0,-1 2 0,1 2 0,4 4 0,2 3 0,3 3 0,-1 1 0,2-1 0,0 0 0,2 2 0,2-10 0,0-9 0,0-5 0,0-3 0,0 12 0,0 7 0,0 4 0,0 2 0,0 1 0,0-1 0,2-1 0,6-3 0,4-2 0,6-4 0,0 3 0,-1 1 0,0 4 0,0 2 0,2 1 0,2-1 0,2 0 0,5 1 0,7 1 0,12-1 0,10 0 0,5-2 0,5-1 0,4 2 0,1 0 0,3-1 0,0-1 0,-4-1 0,-2-4 0,-2 0 0,2-3 0,6-1 0,7 2 0,-35 15 0,1 0 0,6-2 0,2 0 0,6-3 0,2 0 0,3-3 0,2-1 0,4-2 0,0-1 0,-1 2 0,0-1 0,-2 3 0,-3 0 0,-7 3 0,-3 2 0,36-9 0,-19 8 0,-12 5 0,-5 7 0,-7 1 0,-4 3 0,1 2 0,-3 1 0,1 2 0,1 0 0,5 0 0,16 4 0,9 4 0,6 4 0,-2 4 0,-9-1 0,-7 1 0,-3 4 0,-8 0 0,-2 7 0,-7 4 0,-7 3 0,1 6 0,-4 6 0,6 9 0,0 3 0,0-1 0,-1-6 0,-6-6 0,2-8 0,1-6 0,2-4 0,0-4 0,-2-4 0,-3-5 0,-1-4 0,-3-2 0,-1 4 0,1 4 0,-1 3 0,4 4 0,-1 3 0,1 7 0,2 7 0,-3 7 0,3 3 0,0 3 0,0 1 0,3 4 0,-2 2 0,-4-2 0,-2 0 0,-3-4 0,-2-4 0,1-2 0,0-2 0,-1-1 0,1 2 0,0 4 0,-1-3 0,1-1 0,-3-3 0,-6-4 0,-7-1 0,-6-3 0,-3 1 0,0 2 0,-4 5 0,-6 4 0,-8 1 0,-5 1 0,-5 3 0,-1 1 0,-3 0 0,-2-1 0,0-3 0,-3-1 0,0-2 0,-1-4 0,-3-1 0,-1-3 0,-4 0 0,3-5 0,-1-3 0,1-7 0,-1-8 0,-1-5 0,1-6 0,-2-1 0,2-2 0,-3-2 0,-5 0 0,-7 0 0,-6 0 0,-5 0 0,-1 0 0,-3 0 0,-4-1 0,-1-6 0,-7-8 0,-5-8 0,-5-2 0,46 14 0,0 0 0,-46-10 0,9 3 0,12 3 0,13 3 0,9 5 0,-1 1 0,-1 0 0,-5 3 0,-2 1 0,4 2 0,5 0 0,5 0 0,4 0 0,1 0 0,-3 0 0,-1 0 0,-3 0 0,0 0 0,0 0 0,-3 0 0,-5 0 0,-3 0 0,-5 3 0,4 0 0,5 3 0,8 1 0,9-3 0,8 1 0,7-2 0,3 0 0,2 1 0,5-2 0,0 1 0,0-2 0,2-1 0,3 1 0,11-1 0,6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2:43:52.8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2:43:59.4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2:43:59.6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2:44:07.3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4T22:44:07.53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ABF069-D500-AF0A-B4A1-8F13A497E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80F582-8C97-317E-B848-154C0F1A1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D1BB85-2FBC-1BEC-694B-3699327DA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8CC0-73FF-A642-9F4E-E9940DAA87F0}" type="datetimeFigureOut">
              <a:rPr kumimoji="1" lang="ja-JP" altLang="en-US" smtClean="0"/>
              <a:t>2025/11/15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A36659-26CC-EB6E-0FE6-E8B0787D2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9892B0-2259-150F-FE7E-AEB2A8DCB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C149-0A56-F04C-B0B1-C93F7D1B28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588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5608E6-FF72-E0FE-5C38-E5ABD518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ED049AA-8E50-7E9C-33F2-28A962FC4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13352FF-89A7-262F-A007-0542CF391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8CC0-73FF-A642-9F4E-E9940DAA87F0}" type="datetimeFigureOut">
              <a:rPr kumimoji="1" lang="ja-JP" altLang="en-US" smtClean="0"/>
              <a:t>2025/11/15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DE1F58-72C0-A016-9650-2F2D1DCA0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8BD8C4-52F4-C7F1-18B5-3704AA88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C149-0A56-F04C-B0B1-C93F7D1B28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0823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1767F75-C5ED-892E-307B-F1A91C306E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086C482-97CD-2A54-4839-1B7BFDA1B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9D00D7-F348-FD80-D461-2F3E47BBD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8CC0-73FF-A642-9F4E-E9940DAA87F0}" type="datetimeFigureOut">
              <a:rPr kumimoji="1" lang="ja-JP" altLang="en-US" smtClean="0"/>
              <a:t>2025/11/15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07C923-BED6-3C2D-E915-A01E3D494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E55AF1-4901-D0A2-1B46-23526CCC9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C149-0A56-F04C-B0B1-C93F7D1B28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177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F2FBAD-D6ED-A0F5-A243-C96B51904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8B02A1-A67A-9B69-6CAD-9EEE08BEF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FC116B-8FF8-60F5-1B7E-7750DB8BB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8CC0-73FF-A642-9F4E-E9940DAA87F0}" type="datetimeFigureOut">
              <a:rPr kumimoji="1" lang="ja-JP" altLang="en-US" smtClean="0"/>
              <a:t>2025/11/15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58683D-57BE-AD03-A25D-765BC4B58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7C79F3-F644-F7A6-9DF8-A4A65B66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C149-0A56-F04C-B0B1-C93F7D1B28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317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B89CD6-028E-4789-2F73-4A0DA7EA3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5C6DB-2AE0-1707-F00E-FB6CF59FC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20E787-53F2-5272-D10A-DDDEC8BEF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8CC0-73FF-A642-9F4E-E9940DAA87F0}" type="datetimeFigureOut">
              <a:rPr kumimoji="1" lang="ja-JP" altLang="en-US" smtClean="0"/>
              <a:t>2025/11/15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A5AE58-95D6-0B89-A18D-7D14CFB98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728183-997E-CBDC-4508-B1BAF0032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C149-0A56-F04C-B0B1-C93F7D1B28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25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CAC8C1-DD86-D7B9-D834-51CF90E11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9CF2EB-3E51-47D4-B692-458EB52989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0CF0AEE-F81D-1A5C-8AB9-6F9B2792E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21E7BAE-8798-7E9E-7F43-A179BFCCB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8CC0-73FF-A642-9F4E-E9940DAA87F0}" type="datetimeFigureOut">
              <a:rPr kumimoji="1" lang="ja-JP" altLang="en-US" smtClean="0"/>
              <a:t>2025/11/15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6439CE2-2C90-D605-B7FC-D506A78C3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FA7D1CA-6004-EDC1-C092-BFC1A6E4E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C149-0A56-F04C-B0B1-C93F7D1B28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49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8E7725-2CF0-97BE-13E9-048074DBC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C5582C7-ED75-865A-F269-DDEF31C7A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7D64A34-E95B-947D-CFEC-A618D1446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3283F0A-19FF-AE48-49EF-7A6E1BDF6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C7710E9-47D3-2B86-F5A5-47A41A171B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80B3393-ADC0-533E-848E-C28AA1276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8CC0-73FF-A642-9F4E-E9940DAA87F0}" type="datetimeFigureOut">
              <a:rPr kumimoji="1" lang="ja-JP" altLang="en-US" smtClean="0"/>
              <a:t>2025/11/15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87DEDC2-FB80-5A41-EB47-DA9867E3F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3AAEA51-B943-8C09-9CE7-8B010EC7F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C149-0A56-F04C-B0B1-C93F7D1B28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599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5DD56F-81BC-C8D9-322D-327066E32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12EF705-C7D9-CBB9-2F31-0DC7BA7AF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8CC0-73FF-A642-9F4E-E9940DAA87F0}" type="datetimeFigureOut">
              <a:rPr kumimoji="1" lang="ja-JP" altLang="en-US" smtClean="0"/>
              <a:t>2025/11/15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C793045-7013-D74C-7FCA-444340C8E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DC70D5B-89C1-F143-3B02-48FFAFCD2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C149-0A56-F04C-B0B1-C93F7D1B28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88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2F2CCFC-2F82-081D-5F07-617EACCC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8CC0-73FF-A642-9F4E-E9940DAA87F0}" type="datetimeFigureOut">
              <a:rPr kumimoji="1" lang="ja-JP" altLang="en-US" smtClean="0"/>
              <a:t>2025/11/15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8FF6254-9809-FA2C-D264-22E279A84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42872D-4408-C6AC-0E34-584E4400B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C149-0A56-F04C-B0B1-C93F7D1B28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312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D468C6-DB2E-EB75-E4F2-13BE2C7F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9B2A90-18EF-949C-615D-02E0849F9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D88C9F-2F41-B563-4749-E4A18B9B8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B205C69-3B10-F6CF-C385-6E77C39BF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8CC0-73FF-A642-9F4E-E9940DAA87F0}" type="datetimeFigureOut">
              <a:rPr kumimoji="1" lang="ja-JP" altLang="en-US" smtClean="0"/>
              <a:t>2025/11/15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6A0D164-F93A-8331-FB9C-73E49DDE6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80DBBED-39B2-48A7-0BC6-A729835F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C149-0A56-F04C-B0B1-C93F7D1B28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438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6D2D4B-0178-867B-A750-1B540536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531BE8F-BD77-A096-51EF-4394F3F6C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337DB4-2691-946C-7494-25BD6F638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F0CB274-63EA-B196-575A-0FB4BE956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8CC0-73FF-A642-9F4E-E9940DAA87F0}" type="datetimeFigureOut">
              <a:rPr kumimoji="1" lang="ja-JP" altLang="en-US" smtClean="0"/>
              <a:t>2025/11/15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9780E1-1048-8128-DC77-311C5CB38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99861C6-269B-7CBC-DA68-84273D395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C149-0A56-F04C-B0B1-C93F7D1B28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503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F6AD532-40D7-F17E-6DA1-31288C1ED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791417B-7B19-71B4-5323-4A15D2CD3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FB50B4-ED59-7305-DE2E-4498795FF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18CC0-73FF-A642-9F4E-E9940DAA87F0}" type="datetimeFigureOut">
              <a:rPr kumimoji="1" lang="ja-JP" altLang="en-US" smtClean="0"/>
              <a:t>2025/11/15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BEFBB6-126B-DAAE-0CFB-0A3C981E4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FBEE71-09B5-590C-7B2F-CA80F13F9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8C149-0A56-F04C-B0B1-C93F7D1B28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11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1.png"/><Relationship Id="rId18" Type="http://schemas.openxmlformats.org/officeDocument/2006/relationships/customXml" Target="../ink/ink10.xml"/><Relationship Id="rId3" Type="http://schemas.openxmlformats.org/officeDocument/2006/relationships/customXml" Target="../ink/ink1.xml"/><Relationship Id="rId7" Type="http://schemas.openxmlformats.org/officeDocument/2006/relationships/image" Target="../media/image8.png"/><Relationship Id="rId12" Type="http://schemas.openxmlformats.org/officeDocument/2006/relationships/customXml" Target="../ink/ink5.xml"/><Relationship Id="rId17" Type="http://schemas.openxmlformats.org/officeDocument/2006/relationships/customXml" Target="../ink/ink9.xml"/><Relationship Id="rId2" Type="http://schemas.openxmlformats.org/officeDocument/2006/relationships/image" Target="../media/image7.png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11" Type="http://schemas.openxmlformats.org/officeDocument/2006/relationships/image" Target="../media/image10.png"/><Relationship Id="rId5" Type="http://schemas.openxmlformats.org/officeDocument/2006/relationships/image" Target="../media/image70.png"/><Relationship Id="rId15" Type="http://schemas.openxmlformats.org/officeDocument/2006/relationships/customXml" Target="../ink/ink7.xml"/><Relationship Id="rId10" Type="http://schemas.openxmlformats.org/officeDocument/2006/relationships/customXml" Target="../ink/ink4.xml"/><Relationship Id="rId9" Type="http://schemas.openxmlformats.org/officeDocument/2006/relationships/image" Target="../media/image9.png"/><Relationship Id="rId14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16.png"/><Relationship Id="rId3" Type="http://schemas.openxmlformats.org/officeDocument/2006/relationships/customXml" Target="../ink/ink11.xml"/><Relationship Id="rId7" Type="http://schemas.openxmlformats.org/officeDocument/2006/relationships/image" Target="../media/image13.png"/><Relationship Id="rId12" Type="http://schemas.openxmlformats.org/officeDocument/2006/relationships/customXml" Target="../ink/ink1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3.xml"/><Relationship Id="rId11" Type="http://schemas.openxmlformats.org/officeDocument/2006/relationships/image" Target="../media/image15.png"/><Relationship Id="rId5" Type="http://schemas.openxmlformats.org/officeDocument/2006/relationships/customXml" Target="../ink/ink12.xml"/><Relationship Id="rId15" Type="http://schemas.openxmlformats.org/officeDocument/2006/relationships/image" Target="../media/image17.png"/><Relationship Id="rId10" Type="http://schemas.openxmlformats.org/officeDocument/2006/relationships/customXml" Target="../ink/ink15.xml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customXml" Target="../ink/ink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ADCB0C-2664-D00D-23E5-60387ABB2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58" y="365125"/>
            <a:ext cx="10966342" cy="952231"/>
          </a:xfrm>
        </p:spPr>
        <p:txBody>
          <a:bodyPr/>
          <a:lstStyle/>
          <a:p>
            <a:r>
              <a:rPr kumimoji="1" lang="en-US" altLang="ja-JP" dirty="0"/>
              <a:t>UNIVAS</a:t>
            </a:r>
            <a:r>
              <a:rPr kumimoji="1" lang="ja-JP" altLang="en-US"/>
              <a:t> </a:t>
            </a:r>
            <a:r>
              <a:rPr lang="en-US" altLang="ja-JP" dirty="0"/>
              <a:t>SSC</a:t>
            </a:r>
            <a:r>
              <a:rPr lang="ja-JP" altLang="en-US"/>
              <a:t> 安心安全セミナーのお知らせ</a:t>
            </a:r>
            <a:endParaRPr kumimoji="1" lang="ja-JP" altLang="en-US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A7EB413F-4C3A-72F4-376B-B586F64891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1128551" y="1997782"/>
            <a:ext cx="4352925" cy="3264693"/>
          </a:xfrm>
        </p:spPr>
      </p:pic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2CD80FB9-F711-C6B9-7AB2-AD48D8396D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6477331" y="1764590"/>
            <a:ext cx="4352925" cy="3731076"/>
          </a:xfrm>
        </p:spPr>
      </p:pic>
    </p:spTree>
    <p:extLst>
      <p:ext uri="{BB962C8B-B14F-4D97-AF65-F5344CB8AC3E}">
        <p14:creationId xmlns:p14="http://schemas.microsoft.com/office/powerpoint/2010/main" val="104831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23956D26-DCE2-506D-67E0-4DC4129BA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UIVAS</a:t>
            </a:r>
            <a:r>
              <a:rPr lang="ja-JP" altLang="en-US"/>
              <a:t> </a:t>
            </a:r>
            <a:r>
              <a:rPr lang="en-US" altLang="ja-JP" dirty="0"/>
              <a:t>SSC</a:t>
            </a:r>
            <a:r>
              <a:rPr lang="ja-JP" altLang="en-US"/>
              <a:t>について</a:t>
            </a:r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EAC2C5F8-8484-7F6E-651C-F0F114531C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5181600" cy="3606346"/>
          </a:xfrm>
        </p:spPr>
      </p:pic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52CA442-3FF1-AB92-9771-1AB242B405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ja-JP" altLang="en-US"/>
              <a:t>全日本学生スキー連盟は</a:t>
            </a:r>
            <a:r>
              <a:rPr lang="en-US" altLang="ja-JP" dirty="0"/>
              <a:t>UINVAS SSC</a:t>
            </a:r>
            <a:r>
              <a:rPr lang="ja-JP" altLang="en-US"/>
              <a:t>の認証競技団体</a:t>
            </a:r>
            <a:endParaRPr lang="en-US" altLang="ja-JP" dirty="0"/>
          </a:p>
          <a:p>
            <a:endParaRPr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B410D7D-621C-93C1-5C1D-7C9D4831A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542" y="2656114"/>
            <a:ext cx="2960915" cy="286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4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64CA34-BAC9-47D1-0879-19C774F3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77" y="139485"/>
            <a:ext cx="11136824" cy="1084881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UNIVAS</a:t>
            </a:r>
            <a:r>
              <a:rPr kumimoji="1" lang="ja-JP" altLang="en-US"/>
              <a:t> </a:t>
            </a:r>
            <a:r>
              <a:rPr kumimoji="1" lang="en-US" altLang="ja-JP" dirty="0"/>
              <a:t>SSC</a:t>
            </a:r>
            <a:r>
              <a:rPr kumimoji="1" lang="ja-JP" altLang="en-US"/>
              <a:t>とは：</a:t>
            </a:r>
            <a:r>
              <a:rPr lang="en" altLang="ja-JP" b="1" dirty="0"/>
              <a:t>UNIVAS Safety and Security Certification</a:t>
            </a:r>
            <a:endParaRPr kumimoji="1" lang="ja-JP" altLang="en-US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5D55C84E-FBF4-D38E-681B-64D330CAFC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55372"/>
            <a:ext cx="5181600" cy="3183894"/>
          </a:xfrm>
        </p:spPr>
      </p:pic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98E06D68-6851-1C39-E9A4-24C622FE77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37657"/>
            <a:ext cx="5181600" cy="3907972"/>
          </a:xfrm>
        </p:spPr>
      </p:pic>
    </p:spTree>
    <p:extLst>
      <p:ext uri="{BB962C8B-B14F-4D97-AF65-F5344CB8AC3E}">
        <p14:creationId xmlns:p14="http://schemas.microsoft.com/office/powerpoint/2010/main" val="1178113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8B5D55-F8F6-8BFD-3B56-06E994F5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831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UNIVAS</a:t>
            </a:r>
            <a:r>
              <a:rPr kumimoji="1" lang="ja-JP" altLang="en-US"/>
              <a:t> </a:t>
            </a:r>
            <a:r>
              <a:rPr kumimoji="1" lang="en-US" altLang="ja-JP" dirty="0"/>
              <a:t>SSC</a:t>
            </a:r>
            <a:r>
              <a:rPr kumimoji="1" lang="ja-JP" altLang="en-US"/>
              <a:t>　安心安全セミナー</a:t>
            </a:r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37ACCDE8-0A72-063A-2B97-7669E43EF8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8095" y="2092270"/>
            <a:ext cx="5181600" cy="3570074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インク 8">
                <a:extLst>
                  <a:ext uri="{FF2B5EF4-FFF2-40B4-BE49-F238E27FC236}">
                    <a16:creationId xmlns:a16="http://schemas.microsoft.com/office/drawing/2014/main" id="{16EAFDFE-92A4-693C-872D-0B32F33D10FF}"/>
                  </a:ext>
                </a:extLst>
              </p14:cNvPr>
              <p14:cNvContentPartPr/>
              <p14:nvPr/>
            </p14:nvContentPartPr>
            <p14:xfrm>
              <a:off x="9256255" y="4250910"/>
              <a:ext cx="843840" cy="434880"/>
            </p14:xfrm>
          </p:contentPart>
        </mc:Choice>
        <mc:Fallback xmlns="">
          <p:pic>
            <p:nvPicPr>
              <p:cNvPr id="9" name="インク 8">
                <a:extLst>
                  <a:ext uri="{FF2B5EF4-FFF2-40B4-BE49-F238E27FC236}">
                    <a16:creationId xmlns:a16="http://schemas.microsoft.com/office/drawing/2014/main" id="{16EAFDFE-92A4-693C-872D-0B32F33D10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50135" y="4244790"/>
                <a:ext cx="856080" cy="44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AAA9B7C9-D4C7-7FCA-3053-1615E867840A}"/>
              </a:ext>
            </a:extLst>
          </p:cNvPr>
          <p:cNvGrpSpPr/>
          <p:nvPr/>
        </p:nvGrpSpPr>
        <p:grpSpPr>
          <a:xfrm>
            <a:off x="9761695" y="3491310"/>
            <a:ext cx="1728000" cy="1080360"/>
            <a:chOff x="9761695" y="3491310"/>
            <a:chExt cx="1728000" cy="108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インク 9">
                  <a:extLst>
                    <a:ext uri="{FF2B5EF4-FFF2-40B4-BE49-F238E27FC236}">
                      <a16:creationId xmlns:a16="http://schemas.microsoft.com/office/drawing/2014/main" id="{A23C6903-9E9E-79CD-2C05-A53EA5E019C7}"/>
                    </a:ext>
                  </a:extLst>
                </p14:cNvPr>
                <p14:cNvContentPartPr/>
                <p14:nvPr/>
              </p14:nvContentPartPr>
              <p14:xfrm>
                <a:off x="9860335" y="4179270"/>
                <a:ext cx="230400" cy="109800"/>
              </p14:xfrm>
            </p:contentPart>
          </mc:Choice>
          <mc:Fallback xmlns="">
            <p:pic>
              <p:nvPicPr>
                <p:cNvPr id="10" name="インク 9">
                  <a:extLst>
                    <a:ext uri="{FF2B5EF4-FFF2-40B4-BE49-F238E27FC236}">
                      <a16:creationId xmlns:a16="http://schemas.microsoft.com/office/drawing/2014/main" id="{A23C6903-9E9E-79CD-2C05-A53EA5E019C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854215" y="4173150"/>
                  <a:ext cx="242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インク 10">
                  <a:extLst>
                    <a:ext uri="{FF2B5EF4-FFF2-40B4-BE49-F238E27FC236}">
                      <a16:creationId xmlns:a16="http://schemas.microsoft.com/office/drawing/2014/main" id="{AF8A1F3A-97E4-D667-889F-3FEAFB5A6A7B}"/>
                    </a:ext>
                  </a:extLst>
                </p14:cNvPr>
                <p14:cNvContentPartPr/>
                <p14:nvPr/>
              </p14:nvContentPartPr>
              <p14:xfrm>
                <a:off x="9973015" y="4301310"/>
                <a:ext cx="109080" cy="270360"/>
              </p14:xfrm>
            </p:contentPart>
          </mc:Choice>
          <mc:Fallback xmlns="">
            <p:pic>
              <p:nvPicPr>
                <p:cNvPr id="11" name="インク 10">
                  <a:extLst>
                    <a:ext uri="{FF2B5EF4-FFF2-40B4-BE49-F238E27FC236}">
                      <a16:creationId xmlns:a16="http://schemas.microsoft.com/office/drawing/2014/main" id="{AF8A1F3A-97E4-D667-889F-3FEAFB5A6A7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66895" y="4295190"/>
                  <a:ext cx="1213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インク 13">
                  <a:extLst>
                    <a:ext uri="{FF2B5EF4-FFF2-40B4-BE49-F238E27FC236}">
                      <a16:creationId xmlns:a16="http://schemas.microsoft.com/office/drawing/2014/main" id="{1686FA26-6186-98DF-3B0B-B668A6FFEC91}"/>
                    </a:ext>
                  </a:extLst>
                </p14:cNvPr>
                <p14:cNvContentPartPr/>
                <p14:nvPr/>
              </p14:nvContentPartPr>
              <p14:xfrm>
                <a:off x="9761695" y="3491310"/>
                <a:ext cx="1728000" cy="1035000"/>
              </p14:xfrm>
            </p:contentPart>
          </mc:Choice>
          <mc:Fallback xmlns="">
            <p:pic>
              <p:nvPicPr>
                <p:cNvPr id="14" name="インク 13">
                  <a:extLst>
                    <a:ext uri="{FF2B5EF4-FFF2-40B4-BE49-F238E27FC236}">
                      <a16:creationId xmlns:a16="http://schemas.microsoft.com/office/drawing/2014/main" id="{1686FA26-6186-98DF-3B0B-B668A6FFEC9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755575" y="3485190"/>
                  <a:ext cx="1740240" cy="104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インク 16">
                <a:extLst>
                  <a:ext uri="{FF2B5EF4-FFF2-40B4-BE49-F238E27FC236}">
                    <a16:creationId xmlns:a16="http://schemas.microsoft.com/office/drawing/2014/main" id="{C41E8729-CF51-28CA-07D5-4FAF409CFBC3}"/>
                  </a:ext>
                </a:extLst>
              </p14:cNvPr>
              <p14:cNvContentPartPr/>
              <p14:nvPr/>
            </p14:nvContentPartPr>
            <p14:xfrm>
              <a:off x="4101775" y="1123230"/>
              <a:ext cx="360" cy="360"/>
            </p14:xfrm>
          </p:contentPart>
        </mc:Choice>
        <mc:Fallback xmlns="">
          <p:pic>
            <p:nvPicPr>
              <p:cNvPr id="17" name="インク 16">
                <a:extLst>
                  <a:ext uri="{FF2B5EF4-FFF2-40B4-BE49-F238E27FC236}">
                    <a16:creationId xmlns:a16="http://schemas.microsoft.com/office/drawing/2014/main" id="{C41E8729-CF51-28CA-07D5-4FAF409CFBC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95655" y="1117110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A949DD32-3F13-1B0E-E3C6-2A9BDD7B73C2}"/>
              </a:ext>
            </a:extLst>
          </p:cNvPr>
          <p:cNvGrpSpPr/>
          <p:nvPr/>
        </p:nvGrpSpPr>
        <p:grpSpPr>
          <a:xfrm>
            <a:off x="1960855" y="1107484"/>
            <a:ext cx="360" cy="360"/>
            <a:chOff x="1960855" y="110748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インク 17">
                  <a:extLst>
                    <a:ext uri="{FF2B5EF4-FFF2-40B4-BE49-F238E27FC236}">
                      <a16:creationId xmlns:a16="http://schemas.microsoft.com/office/drawing/2014/main" id="{C5F76955-C91C-79A7-12DB-4793241A2FC7}"/>
                    </a:ext>
                  </a:extLst>
                </p14:cNvPr>
                <p14:cNvContentPartPr/>
                <p14:nvPr/>
              </p14:nvContentPartPr>
              <p14:xfrm>
                <a:off x="1960855" y="1107484"/>
                <a:ext cx="360" cy="360"/>
              </p14:xfrm>
            </p:contentPart>
          </mc:Choice>
          <mc:Fallback xmlns="">
            <p:pic>
              <p:nvPicPr>
                <p:cNvPr id="18" name="インク 17">
                  <a:extLst>
                    <a:ext uri="{FF2B5EF4-FFF2-40B4-BE49-F238E27FC236}">
                      <a16:creationId xmlns:a16="http://schemas.microsoft.com/office/drawing/2014/main" id="{C5F76955-C91C-79A7-12DB-4793241A2FC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54735" y="1101364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インク 18">
                  <a:extLst>
                    <a:ext uri="{FF2B5EF4-FFF2-40B4-BE49-F238E27FC236}">
                      <a16:creationId xmlns:a16="http://schemas.microsoft.com/office/drawing/2014/main" id="{A142D051-DBE4-AA92-D122-E59683D4F658}"/>
                    </a:ext>
                  </a:extLst>
                </p14:cNvPr>
                <p14:cNvContentPartPr/>
                <p14:nvPr/>
              </p14:nvContentPartPr>
              <p14:xfrm>
                <a:off x="1960855" y="1107484"/>
                <a:ext cx="360" cy="360"/>
              </p14:xfrm>
            </p:contentPart>
          </mc:Choice>
          <mc:Fallback xmlns="">
            <p:pic>
              <p:nvPicPr>
                <p:cNvPr id="19" name="インク 18">
                  <a:extLst>
                    <a:ext uri="{FF2B5EF4-FFF2-40B4-BE49-F238E27FC236}">
                      <a16:creationId xmlns:a16="http://schemas.microsoft.com/office/drawing/2014/main" id="{A142D051-DBE4-AA92-D122-E59683D4F65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54735" y="1101364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C4069A8A-3A63-36DF-693A-39C44642A5A5}"/>
              </a:ext>
            </a:extLst>
          </p:cNvPr>
          <p:cNvGrpSpPr/>
          <p:nvPr/>
        </p:nvGrpSpPr>
        <p:grpSpPr>
          <a:xfrm>
            <a:off x="5313171" y="948823"/>
            <a:ext cx="360" cy="360"/>
            <a:chOff x="5313171" y="94882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2" name="インク 21">
                  <a:extLst>
                    <a:ext uri="{FF2B5EF4-FFF2-40B4-BE49-F238E27FC236}">
                      <a16:creationId xmlns:a16="http://schemas.microsoft.com/office/drawing/2014/main" id="{EF285854-55AE-27C5-2CD2-C43339E9848C}"/>
                    </a:ext>
                  </a:extLst>
                </p14:cNvPr>
                <p14:cNvContentPartPr/>
                <p14:nvPr/>
              </p14:nvContentPartPr>
              <p14:xfrm>
                <a:off x="5313171" y="948823"/>
                <a:ext cx="360" cy="360"/>
              </p14:xfrm>
            </p:contentPart>
          </mc:Choice>
          <mc:Fallback xmlns="">
            <p:pic>
              <p:nvPicPr>
                <p:cNvPr id="22" name="インク 21">
                  <a:extLst>
                    <a:ext uri="{FF2B5EF4-FFF2-40B4-BE49-F238E27FC236}">
                      <a16:creationId xmlns:a16="http://schemas.microsoft.com/office/drawing/2014/main" id="{EF285854-55AE-27C5-2CD2-C43339E9848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07051" y="942703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3" name="インク 22">
                  <a:extLst>
                    <a:ext uri="{FF2B5EF4-FFF2-40B4-BE49-F238E27FC236}">
                      <a16:creationId xmlns:a16="http://schemas.microsoft.com/office/drawing/2014/main" id="{8210EEC2-D8AD-EAE3-360E-4217DB35A9B2}"/>
                    </a:ext>
                  </a:extLst>
                </p14:cNvPr>
                <p14:cNvContentPartPr/>
                <p14:nvPr/>
              </p14:nvContentPartPr>
              <p14:xfrm>
                <a:off x="5313171" y="948823"/>
                <a:ext cx="360" cy="360"/>
              </p14:xfrm>
            </p:contentPart>
          </mc:Choice>
          <mc:Fallback xmlns="">
            <p:pic>
              <p:nvPicPr>
                <p:cNvPr id="23" name="インク 22">
                  <a:extLst>
                    <a:ext uri="{FF2B5EF4-FFF2-40B4-BE49-F238E27FC236}">
                      <a16:creationId xmlns:a16="http://schemas.microsoft.com/office/drawing/2014/main" id="{8210EEC2-D8AD-EAE3-360E-4217DB35A9B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07051" y="942703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インク 23">
                  <a:extLst>
                    <a:ext uri="{FF2B5EF4-FFF2-40B4-BE49-F238E27FC236}">
                      <a16:creationId xmlns:a16="http://schemas.microsoft.com/office/drawing/2014/main" id="{47994094-95BF-66C5-3A21-CB534F2C7D10}"/>
                    </a:ext>
                  </a:extLst>
                </p14:cNvPr>
                <p14:cNvContentPartPr/>
                <p14:nvPr/>
              </p14:nvContentPartPr>
              <p14:xfrm>
                <a:off x="5313171" y="948823"/>
                <a:ext cx="360" cy="360"/>
              </p14:xfrm>
            </p:contentPart>
          </mc:Choice>
          <mc:Fallback xmlns="">
            <p:pic>
              <p:nvPicPr>
                <p:cNvPr id="24" name="インク 23">
                  <a:extLst>
                    <a:ext uri="{FF2B5EF4-FFF2-40B4-BE49-F238E27FC236}">
                      <a16:creationId xmlns:a16="http://schemas.microsoft.com/office/drawing/2014/main" id="{47994094-95BF-66C5-3A21-CB534F2C7D1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07051" y="942703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A4303D8-FA2C-1D70-C185-4FFB52388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23230"/>
            <a:ext cx="5181600" cy="5053733"/>
          </a:xfrm>
        </p:spPr>
        <p:txBody>
          <a:bodyPr/>
          <a:lstStyle/>
          <a:p>
            <a:r>
              <a:rPr lang="ja-JP" altLang="en-US"/>
              <a:t>学連ホームページよりアクセス可能です！</a:t>
            </a:r>
            <a:endParaRPr lang="en-US" altLang="ja-JP" dirty="0"/>
          </a:p>
          <a:p>
            <a:r>
              <a:rPr lang="ja-JP" altLang="en-US"/>
              <a:t>スキマ時間で学べます！</a:t>
            </a:r>
            <a:endParaRPr lang="en-US" altLang="ja-JP" dirty="0"/>
          </a:p>
          <a:p>
            <a:r>
              <a:rPr lang="ja-JP" altLang="en-US"/>
              <a:t>クラブのリスクマジメメントにも役立ちます！</a:t>
            </a:r>
            <a:endParaRPr lang="en-US" altLang="ja-JP" dirty="0"/>
          </a:p>
          <a:p>
            <a:r>
              <a:rPr lang="ja-JP" altLang="en-US"/>
              <a:t>知っていて損をしない内容豊富です！</a:t>
            </a:r>
            <a:endParaRPr lang="en-US" altLang="ja-JP" dirty="0"/>
          </a:p>
          <a:p>
            <a:r>
              <a:rPr lang="ja-JP" altLang="en-US"/>
              <a:t>ミーテイングの後の学びとしても活用！</a:t>
            </a:r>
          </a:p>
        </p:txBody>
      </p:sp>
    </p:spTree>
    <p:extLst>
      <p:ext uri="{BB962C8B-B14F-4D97-AF65-F5344CB8AC3E}">
        <p14:creationId xmlns:p14="http://schemas.microsoft.com/office/powerpoint/2010/main" val="917823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7229BB-C80B-CC4B-2B12-579FDCC93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76" y="190673"/>
            <a:ext cx="10515600" cy="64623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UNIVAS</a:t>
            </a:r>
            <a:r>
              <a:rPr kumimoji="1" lang="ja-JP" altLang="en-US"/>
              <a:t> </a:t>
            </a:r>
            <a:r>
              <a:rPr kumimoji="1" lang="en-US" altLang="ja-JP" dirty="0"/>
              <a:t>SSC</a:t>
            </a:r>
            <a:r>
              <a:rPr kumimoji="1" lang="ja-JP" altLang="en-US"/>
              <a:t>の安心安全セミナー受講方法</a:t>
            </a:r>
          </a:p>
        </p:txBody>
      </p:sp>
      <p:pic>
        <p:nvPicPr>
          <p:cNvPr id="12" name="コンテンツ プレースホルダー 11">
            <a:extLst>
              <a:ext uri="{FF2B5EF4-FFF2-40B4-BE49-F238E27FC236}">
                <a16:creationId xmlns:a16="http://schemas.microsoft.com/office/drawing/2014/main" id="{D950838E-DB9D-C2DD-BC07-D76BCB1BC4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200" y="1459001"/>
            <a:ext cx="4586207" cy="4335925"/>
          </a:xfr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0D3FEE36-926A-A5E9-F514-8FC232A259E2}"/>
              </a:ext>
            </a:extLst>
          </p:cNvPr>
          <p:cNvGrpSpPr/>
          <p:nvPr/>
        </p:nvGrpSpPr>
        <p:grpSpPr>
          <a:xfrm>
            <a:off x="1670691" y="2943617"/>
            <a:ext cx="360" cy="360"/>
            <a:chOff x="1670691" y="2943617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インク 4">
                  <a:extLst>
                    <a:ext uri="{FF2B5EF4-FFF2-40B4-BE49-F238E27FC236}">
                      <a16:creationId xmlns:a16="http://schemas.microsoft.com/office/drawing/2014/main" id="{36F28989-6EE5-68EC-3674-BB86CF981BA0}"/>
                    </a:ext>
                  </a:extLst>
                </p14:cNvPr>
                <p14:cNvContentPartPr/>
                <p14:nvPr/>
              </p14:nvContentPartPr>
              <p14:xfrm>
                <a:off x="1670691" y="2943617"/>
                <a:ext cx="360" cy="360"/>
              </p14:xfrm>
            </p:contentPart>
          </mc:Choice>
          <mc:Fallback xmlns="">
            <p:pic>
              <p:nvPicPr>
                <p:cNvPr id="5" name="インク 4">
                  <a:extLst>
                    <a:ext uri="{FF2B5EF4-FFF2-40B4-BE49-F238E27FC236}">
                      <a16:creationId xmlns:a16="http://schemas.microsoft.com/office/drawing/2014/main" id="{36F28989-6EE5-68EC-3674-BB86CF981BA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64571" y="2937497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インク 5">
                  <a:extLst>
                    <a:ext uri="{FF2B5EF4-FFF2-40B4-BE49-F238E27FC236}">
                      <a16:creationId xmlns:a16="http://schemas.microsoft.com/office/drawing/2014/main" id="{F7DBFD4C-B8A8-53CD-FDB3-0A2371A2E648}"/>
                    </a:ext>
                  </a:extLst>
                </p14:cNvPr>
                <p14:cNvContentPartPr/>
                <p14:nvPr/>
              </p14:nvContentPartPr>
              <p14:xfrm>
                <a:off x="1670691" y="2943617"/>
                <a:ext cx="360" cy="360"/>
              </p14:xfrm>
            </p:contentPart>
          </mc:Choice>
          <mc:Fallback xmlns="">
            <p:pic>
              <p:nvPicPr>
                <p:cNvPr id="6" name="インク 5">
                  <a:extLst>
                    <a:ext uri="{FF2B5EF4-FFF2-40B4-BE49-F238E27FC236}">
                      <a16:creationId xmlns:a16="http://schemas.microsoft.com/office/drawing/2014/main" id="{F7DBFD4C-B8A8-53CD-FDB3-0A2371A2E64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64571" y="2937497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インク 6">
                  <a:extLst>
                    <a:ext uri="{FF2B5EF4-FFF2-40B4-BE49-F238E27FC236}">
                      <a16:creationId xmlns:a16="http://schemas.microsoft.com/office/drawing/2014/main" id="{ABF4746D-F627-5D8D-94D4-E353BE9D9738}"/>
                    </a:ext>
                  </a:extLst>
                </p14:cNvPr>
                <p14:cNvContentPartPr/>
                <p14:nvPr/>
              </p14:nvContentPartPr>
              <p14:xfrm>
                <a:off x="1670691" y="2943617"/>
                <a:ext cx="360" cy="360"/>
              </p14:xfrm>
            </p:contentPart>
          </mc:Choice>
          <mc:Fallback xmlns="">
            <p:pic>
              <p:nvPicPr>
                <p:cNvPr id="7" name="インク 6">
                  <a:extLst>
                    <a:ext uri="{FF2B5EF4-FFF2-40B4-BE49-F238E27FC236}">
                      <a16:creationId xmlns:a16="http://schemas.microsoft.com/office/drawing/2014/main" id="{ABF4746D-F627-5D8D-94D4-E353BE9D973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64571" y="2937497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346A3839-C285-4DDF-0586-435E7AD566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1167" y="1459001"/>
            <a:ext cx="4760142" cy="4428176"/>
          </a:xfrm>
          <a:prstGeom prst="rect">
            <a:avLst/>
          </a:prstGeom>
        </p:spPr>
      </p:pic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5AD8DCDB-6408-DB67-74DF-C2C0C8959F06}"/>
              </a:ext>
            </a:extLst>
          </p:cNvPr>
          <p:cNvGrpSpPr/>
          <p:nvPr/>
        </p:nvGrpSpPr>
        <p:grpSpPr>
          <a:xfrm>
            <a:off x="422866" y="3353845"/>
            <a:ext cx="558000" cy="616680"/>
            <a:chOff x="422866" y="3353845"/>
            <a:chExt cx="558000" cy="61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インク 16">
                  <a:extLst>
                    <a:ext uri="{FF2B5EF4-FFF2-40B4-BE49-F238E27FC236}">
                      <a16:creationId xmlns:a16="http://schemas.microsoft.com/office/drawing/2014/main" id="{D168A6B4-E039-7EF7-76BD-B9AF26288E69}"/>
                    </a:ext>
                  </a:extLst>
                </p14:cNvPr>
                <p14:cNvContentPartPr/>
                <p14:nvPr/>
              </p14:nvContentPartPr>
              <p14:xfrm>
                <a:off x="422866" y="3353845"/>
                <a:ext cx="556920" cy="616680"/>
              </p14:xfrm>
            </p:contentPart>
          </mc:Choice>
          <mc:Fallback xmlns="">
            <p:pic>
              <p:nvPicPr>
                <p:cNvPr id="17" name="インク 16">
                  <a:extLst>
                    <a:ext uri="{FF2B5EF4-FFF2-40B4-BE49-F238E27FC236}">
                      <a16:creationId xmlns:a16="http://schemas.microsoft.com/office/drawing/2014/main" id="{D168A6B4-E039-7EF7-76BD-B9AF26288E6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6746" y="3347725"/>
                  <a:ext cx="569160" cy="62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インク 17">
                  <a:extLst>
                    <a:ext uri="{FF2B5EF4-FFF2-40B4-BE49-F238E27FC236}">
                      <a16:creationId xmlns:a16="http://schemas.microsoft.com/office/drawing/2014/main" id="{4E8D7F9A-11C8-1E22-4C0A-8DE53777DF27}"/>
                    </a:ext>
                  </a:extLst>
                </p14:cNvPr>
                <p14:cNvContentPartPr/>
                <p14:nvPr/>
              </p14:nvContentPartPr>
              <p14:xfrm>
                <a:off x="762706" y="3357805"/>
                <a:ext cx="218160" cy="6480"/>
              </p14:xfrm>
            </p:contentPart>
          </mc:Choice>
          <mc:Fallback xmlns="">
            <p:pic>
              <p:nvPicPr>
                <p:cNvPr id="18" name="インク 17">
                  <a:extLst>
                    <a:ext uri="{FF2B5EF4-FFF2-40B4-BE49-F238E27FC236}">
                      <a16:creationId xmlns:a16="http://schemas.microsoft.com/office/drawing/2014/main" id="{4E8D7F9A-11C8-1E22-4C0A-8DE53777DF2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6586" y="3351685"/>
                  <a:ext cx="2304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インク 20">
                  <a:extLst>
                    <a:ext uri="{FF2B5EF4-FFF2-40B4-BE49-F238E27FC236}">
                      <a16:creationId xmlns:a16="http://schemas.microsoft.com/office/drawing/2014/main" id="{BC640024-7721-93DF-12E2-B099717D57A3}"/>
                    </a:ext>
                  </a:extLst>
                </p14:cNvPr>
                <p14:cNvContentPartPr/>
                <p14:nvPr/>
              </p14:nvContentPartPr>
              <p14:xfrm>
                <a:off x="954226" y="3397045"/>
                <a:ext cx="6120" cy="191880"/>
              </p14:xfrm>
            </p:contentPart>
          </mc:Choice>
          <mc:Fallback xmlns="">
            <p:pic>
              <p:nvPicPr>
                <p:cNvPr id="21" name="インク 20">
                  <a:extLst>
                    <a:ext uri="{FF2B5EF4-FFF2-40B4-BE49-F238E27FC236}">
                      <a16:creationId xmlns:a16="http://schemas.microsoft.com/office/drawing/2014/main" id="{BC640024-7721-93DF-12E2-B099717D57A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48106" y="3390925"/>
                  <a:ext cx="18360" cy="20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インク 23">
                <a:extLst>
                  <a:ext uri="{FF2B5EF4-FFF2-40B4-BE49-F238E27FC236}">
                    <a16:creationId xmlns:a16="http://schemas.microsoft.com/office/drawing/2014/main" id="{753375EC-5CF8-C1F0-FDE6-995D95CBD3CF}"/>
                  </a:ext>
                </a:extLst>
              </p14:cNvPr>
              <p14:cNvContentPartPr/>
              <p14:nvPr/>
            </p14:nvContentPartPr>
            <p14:xfrm>
              <a:off x="5818906" y="2231365"/>
              <a:ext cx="2166120" cy="1067400"/>
            </p14:xfrm>
          </p:contentPart>
        </mc:Choice>
        <mc:Fallback xmlns="">
          <p:pic>
            <p:nvPicPr>
              <p:cNvPr id="24" name="インク 23">
                <a:extLst>
                  <a:ext uri="{FF2B5EF4-FFF2-40B4-BE49-F238E27FC236}">
                    <a16:creationId xmlns:a16="http://schemas.microsoft.com/office/drawing/2014/main" id="{753375EC-5CF8-C1F0-FDE6-995D95CBD3C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12786" y="2225245"/>
                <a:ext cx="2178360" cy="107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9984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464DA98F-44B3-793F-3875-4CDB66C96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427" y="210143"/>
            <a:ext cx="10532390" cy="704258"/>
          </a:xfrm>
        </p:spPr>
        <p:txBody>
          <a:bodyPr/>
          <a:lstStyle/>
          <a:p>
            <a:r>
              <a:rPr lang="en-US" altLang="ja-JP" dirty="0"/>
              <a:t>UNIVAS</a:t>
            </a:r>
            <a:r>
              <a:rPr lang="ja-JP" altLang="en-US"/>
              <a:t> </a:t>
            </a:r>
            <a:r>
              <a:rPr lang="en-US" altLang="ja-JP" dirty="0"/>
              <a:t>SSC</a:t>
            </a:r>
            <a:r>
              <a:rPr lang="ja-JP" altLang="en-US"/>
              <a:t> 安心安全セミナー</a:t>
            </a:r>
          </a:p>
        </p:txBody>
      </p:sp>
      <p:pic>
        <p:nvPicPr>
          <p:cNvPr id="12" name="コンテンツ プレースホルダー 11">
            <a:extLst>
              <a:ext uri="{FF2B5EF4-FFF2-40B4-BE49-F238E27FC236}">
                <a16:creationId xmlns:a16="http://schemas.microsoft.com/office/drawing/2014/main" id="{68F6E912-57E4-02BC-DBAC-6D8D136F6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8766" y="1146876"/>
            <a:ext cx="8028121" cy="5500982"/>
          </a:xfrm>
        </p:spPr>
      </p:pic>
    </p:spTree>
    <p:extLst>
      <p:ext uri="{BB962C8B-B14F-4D97-AF65-F5344CB8AC3E}">
        <p14:creationId xmlns:p14="http://schemas.microsoft.com/office/powerpoint/2010/main" val="2888864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4A1A77-A0E9-94E7-5BB0-68B986760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/>
              <a:t>国スポに出場する選手にも必要な情報もあります！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D986A8BA-6856-3D9E-3A39-D682E25DD8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55423"/>
            <a:ext cx="5257800" cy="1473577"/>
          </a:xfrm>
        </p:spPr>
      </p:pic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08CF5A69-A19A-2DCA-FE3A-38913E8713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8200" y="3693735"/>
            <a:ext cx="5181600" cy="2484451"/>
          </a:xfrm>
        </p:spPr>
      </p:pic>
    </p:spTree>
    <p:extLst>
      <p:ext uri="{BB962C8B-B14F-4D97-AF65-F5344CB8AC3E}">
        <p14:creationId xmlns:p14="http://schemas.microsoft.com/office/powerpoint/2010/main" val="2161577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342FCDC9-63C1-4232-1BC0-F83A7D0C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01" y="538619"/>
            <a:ext cx="10577186" cy="1152396"/>
          </a:xfrm>
        </p:spPr>
        <p:txBody>
          <a:bodyPr>
            <a:normAutofit fontScale="90000"/>
          </a:bodyPr>
          <a:lstStyle/>
          <a:p>
            <a:r>
              <a:rPr lang="en" altLang="ja-JP" dirty="0"/>
              <a:t>Take-home message!</a:t>
            </a:r>
            <a:br>
              <a:rPr lang="en" altLang="ja-JP" dirty="0"/>
            </a:br>
            <a:endParaRPr lang="ja-JP" altLang="en-US"/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72C0F57B-1845-A2CB-F738-12782F612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2471" y="1202499"/>
            <a:ext cx="6200384" cy="5386191"/>
          </a:xfrm>
        </p:spPr>
      </p:pic>
    </p:spTree>
    <p:extLst>
      <p:ext uri="{BB962C8B-B14F-4D97-AF65-F5344CB8AC3E}">
        <p14:creationId xmlns:p14="http://schemas.microsoft.com/office/powerpoint/2010/main" val="2630559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105</Words>
  <Application>Microsoft Office PowerPoint</Application>
  <PresentationFormat>ワイド画面</PresentationFormat>
  <Paragraphs>14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游ゴシック</vt:lpstr>
      <vt:lpstr>游ゴシック Light</vt:lpstr>
      <vt:lpstr>Arial</vt:lpstr>
      <vt:lpstr>Office テーマ</vt:lpstr>
      <vt:lpstr>UNIVAS SSC 安心安全セミナーのお知らせ</vt:lpstr>
      <vt:lpstr>UIVAS SSCについて</vt:lpstr>
      <vt:lpstr>UNIVAS SSCとは：UNIVAS Safety and Security Certification</vt:lpstr>
      <vt:lpstr>UNIVAS SSC　安心安全セミナー</vt:lpstr>
      <vt:lpstr>UNIVAS SSCの安心安全セミナー受講方法</vt:lpstr>
      <vt:lpstr>UNIVAS SSC 安心安全セミナー</vt:lpstr>
      <vt:lpstr>国スポに出場する選手にも必要な情報もあります！</vt:lpstr>
      <vt:lpstr>Take-home message!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理恵 小島</dc:creator>
  <cp:lastModifiedBy>香子 岡田</cp:lastModifiedBy>
  <cp:revision>18</cp:revision>
  <cp:lastPrinted>2025-11-15T03:55:45Z</cp:lastPrinted>
  <dcterms:created xsi:type="dcterms:W3CDTF">2025-11-14T22:23:42Z</dcterms:created>
  <dcterms:modified xsi:type="dcterms:W3CDTF">2025-11-15T03:56:12Z</dcterms:modified>
</cp:coreProperties>
</file>